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5"/>
    <p:restoredTop sz="94666"/>
  </p:normalViewPr>
  <p:slideViewPr>
    <p:cSldViewPr snapToGrid="0" snapToObjects="1">
      <p:cViewPr varScale="1">
        <p:scale>
          <a:sx n="99" d="100"/>
          <a:sy n="99" d="100"/>
        </p:scale>
        <p:origin x="20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5AC847-5F91-E64D-B9F5-7E80BC572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4C011B-0890-8E41-A6D5-65082BCE2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6DAA46-A56B-3744-864D-B62AC869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F072D9-AC9C-2F43-8DC5-550530BF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DA71E5-329D-DF44-942D-BDBB5B44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00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83B486-5085-3345-967E-C5026C21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C8B4CF-FFA0-8B49-B3ED-22F5A2257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AFB703-A370-2746-AE3B-77B6C3F8F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EFDFCF-05BF-4449-B170-B9418939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3256C3-D289-D84F-93DA-C5481EC1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5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93B467-4000-3A41-A057-F4774A380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BA093F-C0D1-4C41-9C5A-F6439D765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9C9FA7-6142-1346-B272-357A6D2A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AF6EA0-C0A0-8E4F-8DC4-67E617225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53BA2F-CA49-904F-AE2F-FEA060D5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43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B58EAC-E3A0-EA41-B64B-89023159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D65C42-D675-6C4E-B06E-655F189BF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B26CF1-F670-CC4E-A48B-E786BB8E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48C3A7-15D0-D04C-95C6-4C0BF787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A25697-EEB6-1443-980C-AC47DE5D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67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3042DB-2412-3F4C-B2B7-42665A828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63F61A-D7AD-CC4F-9EAA-C83E1B999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7FF053-3AC9-5245-ACEA-B0DA6973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5900AA-4E69-1A40-B294-34D7E2D1B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C7A842-57AA-194D-8D84-6A4B435E4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0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B0AFAB-1CAA-7644-A1E7-498DA5E9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97F122-EC46-AB4D-B319-A8CC14F4B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1A50D9-139E-F74D-BED8-F63D70E38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0024070-96A6-794A-94C5-4B871F85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533DB9-B4AE-1843-A1DD-56630AF0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27E665-AFC7-FB46-A101-87D9F081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19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DD469E-AB2F-E946-9CD7-A716C8431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D209F0-2083-A04E-AF8A-90E695F3B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543155-916C-8747-83A5-93DDA200D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343684-D313-AA47-83DA-AF5E223D8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F00481-20E2-9744-A5A9-868EB1348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C3C6443-933D-9446-B9A1-905866F65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638DBB7-40C1-E44E-BBE2-19C0A8DA2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9297D0-D57C-C44A-B9AF-9E76BF596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31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02896-EECE-6F41-8FCB-25E4260E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B8A02E-4E3F-3443-9892-EBC52B4FC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6DF703-417E-7041-9B9C-1C1ABD31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9E0F9D0-94A0-224E-8388-9FD55396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0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C0BE9C4-F4D2-1944-960C-9A8AAFCE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732854-053F-464D-8E2C-1E61E96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56347A-F7DC-114F-B9C0-21CD4DDF3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76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8E2FC5-BA58-AF49-913F-B1875E6F7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F6E56E-02A2-B842-AB0F-FE4374D25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F4E1AD-11F6-2A4D-BFEC-6E1A883AD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BB72B0-647B-1544-B0A2-B8F651F0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DBF143-63B4-1B4C-9AF2-9C64F8B06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90DE1C-E29E-F641-AEC2-552B755B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6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CC7233-5172-B642-B722-9A8678ED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D51CB0-2718-2C41-86CE-89F95CF85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B15AEB-4DBB-3447-8404-566FEC186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C7942-AAAB-6641-80BB-928EF66C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082E3A-03BE-F742-90FF-39B2B1F7A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F4535E-E1C2-A540-AB3C-2C420391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15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1E5B062-CF36-4C4B-BD12-5CA989AAE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DB3A5E-0740-FC42-A812-A35930DAE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96990E-35A1-E242-9E74-5FB3D950D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FED4F-9052-DF47-A362-AC583C058A27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72A2A6-E4D4-5944-8FDF-18ABF5A89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15CA8B-7E0A-B942-ACC3-5077BBA4A0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4680D-398E-D44C-8C33-1BC8774007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39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4">
            <a:extLst>
              <a:ext uri="{FF2B5EF4-FFF2-40B4-BE49-F238E27FC236}">
                <a16:creationId xmlns:a16="http://schemas.microsoft.com/office/drawing/2014/main" id="{DAE35EB9-9F0E-E04F-8181-DF365B048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7999"/>
          </a:xfrm>
          <a:prstGeom prst="rect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FA5DA9C-77F7-394F-955F-67EAC1CB5A0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"/>
            <a:ext cx="12192000" cy="3040815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第</a:t>
            </a:r>
            <a:r>
              <a:rPr lang="en-US" altLang="ja-JP" sz="40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57</a:t>
            </a:r>
            <a:r>
              <a:rPr lang="ja-JP" altLang="en-US" sz="40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r>
              <a:rPr lang="en-US" altLang="ja-JP" sz="40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40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日本胆道学会学術集会</a:t>
            </a:r>
            <a:br>
              <a:rPr lang="en-US" altLang="ja-JP" sz="36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40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ＣＯＩ 開示</a:t>
            </a:r>
            <a:br>
              <a:rPr lang="en-US" altLang="ja-JP" sz="36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4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2000" b="1" i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24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発表者名（全員記載）： ◎ ○○ ○○ 、 ○○ ○○ 、・・・　（◎発表責任者）</a:t>
            </a:r>
            <a:br>
              <a:rPr lang="en-US" altLang="ja-JP" sz="24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br>
              <a:rPr lang="en-US" altLang="ja-JP" sz="24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2400" b="1" dirty="0">
              <a:solidFill>
                <a:srgbClr val="00206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7096213-9E1F-9149-B891-20B7A04141E3}"/>
              </a:ext>
            </a:extLst>
          </p:cNvPr>
          <p:cNvSpPr txBox="1">
            <a:spLocks noChangeArrowheads="1"/>
          </p:cNvSpPr>
          <p:nvPr/>
        </p:nvSpPr>
        <p:spPr>
          <a:xfrm>
            <a:off x="185354" y="3212368"/>
            <a:ext cx="12156142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  <a:defRPr/>
            </a:pP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演題発表内容に関連し、筆頭および共同発表者が開示すべき</a:t>
            </a:r>
            <a:r>
              <a:rPr lang="en-US" altLang="ja-JP" sz="1800" b="1" dirty="0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CO I </a:t>
            </a: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関係にある企業等は以下である。</a:t>
            </a:r>
            <a:endParaRPr lang="en-US" altLang="ja-JP" sz="1800" b="1" dirty="0">
              <a:solidFill>
                <a:srgbClr val="00206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①顧問：	なし　　　　　　（</a:t>
            </a:r>
            <a:r>
              <a:rPr lang="en-US" altLang="ja-JP" sz="1800" b="1" dirty="0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ある場合は、○ ○製薬と記載）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②株保有・利益：	なし　　　　　　（</a:t>
            </a:r>
            <a:r>
              <a:rPr lang="en-US" altLang="ja-JP" sz="1800" b="1" dirty="0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ある場合は、△ △製薬と記載）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③特許使用料：	☒☒製薬　　（</a:t>
            </a:r>
            <a:r>
              <a:rPr lang="en-US" altLang="ja-JP" sz="1800" b="1" dirty="0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「なし」の場合は、「なし」と記載）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④講演料：	☓☓製薬　　（</a:t>
            </a:r>
            <a:r>
              <a:rPr lang="en-US" altLang="ja-JP" sz="1800" b="1" dirty="0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「なし」の場合は、「なし」と記載）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⑤原稿料：	□□製薬　　（</a:t>
            </a:r>
            <a:r>
              <a:rPr lang="en-US" altLang="ja-JP" sz="1800" b="1" dirty="0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「なし」の場合は、「なし」と記載）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⑥受託研究・共同研究費：	▲▲製薬　　（</a:t>
            </a:r>
            <a:r>
              <a:rPr lang="en-US" altLang="ja-JP" sz="1800" b="1" dirty="0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「なし」の場合は、「なし」と記載）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⑦奨学寄附金：	▽▽製薬　　（</a:t>
            </a:r>
            <a:r>
              <a:rPr lang="en-US" altLang="ja-JP" sz="1800" b="1" dirty="0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「なし」の場合は、「なし」と記載）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⑧寄附講座所属：	■■製薬　　（</a:t>
            </a:r>
            <a:r>
              <a:rPr lang="en-US" altLang="ja-JP" sz="1800" b="1" dirty="0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「なし」の場合は、「なし」と記載）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2957513" algn="l"/>
                <a:tab pos="8248650" algn="r"/>
              </a:tabLst>
              <a:defRPr/>
            </a:pP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⑨贈答品などの報酬：	◇◇製薬　　（</a:t>
            </a:r>
            <a:r>
              <a:rPr lang="en-US" altLang="ja-JP" sz="1800" b="1" dirty="0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800" b="1">
                <a:solidFill>
                  <a:srgbClr val="00206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「なし」の場合は、「なし」と記載）</a:t>
            </a:r>
            <a:endParaRPr lang="ja-JP" altLang="en-US" sz="1800" b="1" dirty="0">
              <a:solidFill>
                <a:srgbClr val="00206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9259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270</Words>
  <Application>Microsoft Macintosh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MS PGothic</vt:lpstr>
      <vt:lpstr>Meiryo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中郡 聡夫</dc:creator>
  <cp:lastModifiedBy>中郡 聡夫</cp:lastModifiedBy>
  <cp:revision>2</cp:revision>
  <dcterms:created xsi:type="dcterms:W3CDTF">2021-09-18T08:55:25Z</dcterms:created>
  <dcterms:modified xsi:type="dcterms:W3CDTF">2021-09-18T12:45:21Z</dcterms:modified>
</cp:coreProperties>
</file>