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62"/>
    <p:restoredTop sz="94029"/>
  </p:normalViewPr>
  <p:slideViewPr>
    <p:cSldViewPr snapToGrid="0" snapToObjects="1">
      <p:cViewPr varScale="1">
        <p:scale>
          <a:sx n="99" d="100"/>
          <a:sy n="99" d="100"/>
        </p:scale>
        <p:origin x="176" y="2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7789A6D-F6F1-D34D-880D-CC1B5CF4CE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6E0C282-797C-CA47-938A-10F87A93C9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00B9B55-E460-9247-87E5-7C2DCEDFC0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5EFCFDF-6847-3649-9337-0A7C55FBEC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D0F514B-6277-3A4C-B72F-A73ADA6163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0161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A2D4291-D809-7C4F-9B59-1E586B18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9E4586E6-5083-A440-970A-A5661A5A2F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C29110E-465C-CC48-A58B-E437262B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CD55ACB-58CF-614D-9318-DBED803DA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2F1BEC-2E61-DF47-9203-A9D57F8737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51421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2ECE8662-CD1D-D847-8720-A2EF781BE8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202FAE2E-5A7A-6C45-9626-5A1D22EF52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4F85CF3-F220-304F-A57F-04287BBCEF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F97990-5B40-F54E-B23A-0E9CB1CD1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AF66130-7C4D-C44C-AE3F-6A4B12BF8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575308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E817B2C-CDD5-134F-97ED-D94B69550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891FE58-CF08-EF45-8685-12D080E4BD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164051A-B84E-2446-93C1-2E8A1CE3FF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73A4FB-22E5-DD4D-966D-B2B59D1082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951D76-4BD5-FB42-A248-9DB24C97B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100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56F7C1B-8F42-794E-95FF-F4A825B9F5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8AA6FAC-543B-3B42-A78A-8F8C90E30D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49C5B0E-2C0D-504D-A4F7-719263C569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B6382A5-E77A-7448-9330-F77A2804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0A826D-C202-694E-9EC9-1195C1F29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20566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B836BBD-8172-0647-8314-63C69DEB03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BE22D7B-0888-FE42-B51D-EE7FBCC18E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6BAD871B-ADE3-5648-8C4D-C434585FAF6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8E4F051-59EA-D643-815D-46D0041E13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317C4F7-5834-4A40-A6D2-B003CC60A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7530873-8AD0-3B45-A337-67B05DF3F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5699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C2DA493-99A9-0E41-9EB0-88F378BDB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518CF5B-F51A-BC42-A51F-20AF8F54A3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6445F3-4E64-E54D-AD15-8266039BC6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7A5A090-309C-134C-9964-59172A61F56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C03FE585-111B-6F4B-83C4-E9D0DFC0F9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1225576C-B0F8-624E-B3C6-7A1CF9354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2A7FEF02-E608-CD49-8A7C-DB84F7A1F1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D5033E6B-DB5A-8A41-8293-E7C7B5A25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964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7955798-984E-5340-956C-E8880BB42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A203B77B-BA87-7146-850B-52A6FDCF5E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E94C1164-010F-264D-AAF2-5E68E5EE4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877CEC2C-CDBD-6A45-A7A3-1C3D91065E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716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4C0E5D94-2BA1-8A40-8DE6-3587129E1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C4B481E-807B-3645-A03B-7BD29EE93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53818943-ED3D-7F4C-ACB5-A30C4499B0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82783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A50649-CB80-4240-8FE0-C051D2FA1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97267E0A-739C-0441-8FDD-B385DC218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FD1EA2D-5759-E64B-815A-787EC7F2279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CE5C5F9-357A-3146-88C3-D38C88874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AE0054B0-3C4B-8A49-B32E-9F3B5AAD8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47C6FA3A-7EBE-654C-ACF9-965E825609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4584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C948079-5561-9246-A03C-C3E867A069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43F1225F-A86E-024B-9C91-C6CC3AA36A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A7C448F-AA13-B141-98CC-3948A874E5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44B4882-0950-7246-9CEF-FE5B5B143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056AAA13-F409-9F44-AA4D-B34D757E40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68E5BBF-517E-C84E-9FD8-A2632FB163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7009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1B6AC627-4870-2343-BFBE-EC4C15FA3E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448F24B2-C52B-DD49-9AC6-7BF1F7E804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3056B0A-9154-0C41-A5FD-898951953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C1036A-8893-0A40-84AC-B0B1FF459812}" type="datetimeFigureOut">
              <a:rPr kumimoji="1" lang="ja-JP" altLang="en-US" smtClean="0"/>
              <a:t>2021/9/18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E3A99D5-E26E-5E40-9641-04258410DE3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BF93E04-4FF1-184C-9649-0246439277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24DFA1-16D5-E64B-8137-D46B6F9039D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15376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字幕 2">
            <a:extLst>
              <a:ext uri="{FF2B5EF4-FFF2-40B4-BE49-F238E27FC236}">
                <a16:creationId xmlns:a16="http://schemas.microsoft.com/office/drawing/2014/main" id="{E80CBE68-B14D-7945-AA43-168B6238C5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17186"/>
            <a:ext cx="9144000" cy="2773710"/>
          </a:xfrm>
        </p:spPr>
        <p:txBody>
          <a:bodyPr/>
          <a:lstStyle/>
          <a:p>
            <a:r>
              <a:rPr lang="ja-JP" altLang="en-US" sz="32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演題発表内容に関連し、発表者らに開示すべき</a:t>
            </a:r>
            <a:r>
              <a:rPr lang="en-US" altLang="ja-JP" sz="32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COI</a:t>
            </a:r>
            <a:r>
              <a:rPr lang="ja-JP" altLang="en-US" sz="32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関係にある企業等はありません</a:t>
            </a:r>
            <a:r>
              <a:rPr lang="ja-JP" altLang="en-US" sz="36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。</a:t>
            </a:r>
          </a:p>
          <a:p>
            <a:endParaRPr kumimoji="1" lang="ja-JP" altLang="en-US">
              <a:solidFill>
                <a:srgbClr val="002060"/>
              </a:solidFill>
            </a:endParaRPr>
          </a:p>
        </p:txBody>
      </p:sp>
      <p:sp>
        <p:nvSpPr>
          <p:cNvPr id="4" name="正方形/長方形 4">
            <a:extLst>
              <a:ext uri="{FF2B5EF4-FFF2-40B4-BE49-F238E27FC236}">
                <a16:creationId xmlns:a16="http://schemas.microsoft.com/office/drawing/2014/main" id="{A46936F1-6828-1447-B632-373CACA15A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6857999"/>
          </a:xfrm>
          <a:prstGeom prst="rect">
            <a:avLst/>
          </a:prstGeom>
          <a:noFill/>
          <a:ln w="571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kumimoji="0" lang="ja-JP" altLang="en-US" sz="240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011D3CF-35FC-434F-8552-59DB54835F44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-1"/>
            <a:ext cx="12192000" cy="3040815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ja-JP" altLang="en-US" sz="40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第</a:t>
            </a:r>
            <a:r>
              <a:rPr lang="en-US" altLang="ja-JP" sz="40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57</a:t>
            </a:r>
            <a:r>
              <a:rPr lang="ja-JP" altLang="en-US" sz="40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回</a:t>
            </a:r>
            <a:r>
              <a:rPr lang="en-US" altLang="ja-JP" sz="40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 </a:t>
            </a:r>
            <a:r>
              <a:rPr lang="ja-JP" altLang="en-US" sz="40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日本胆道学会学術集会</a:t>
            </a:r>
            <a:br>
              <a:rPr lang="en-US" altLang="ja-JP" sz="36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40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ＣＯＩ 開示</a:t>
            </a:r>
            <a:br>
              <a:rPr lang="en-US" altLang="ja-JP" sz="36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14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　</a:t>
            </a:r>
            <a:br>
              <a:rPr lang="en-US" altLang="ja-JP" sz="2000" b="1" i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r>
              <a:rPr lang="ja-JP" altLang="en-US" sz="2400" b="1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  <a:t>発表者名（全員記載）： ◎ ○○ ○○ 、 ○○ ○○ 、・・・　（◎発表責任者）</a:t>
            </a:r>
            <a:br>
              <a:rPr lang="en-US" altLang="ja-JP" sz="2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br>
              <a:rPr lang="en-US" altLang="ja-JP" sz="2400" b="1" dirty="0">
                <a:solidFill>
                  <a:srgbClr val="002060"/>
                </a:solidFill>
                <a:latin typeface="Meiryo" panose="020B0604030504040204" pitchFamily="34" charset="-128"/>
                <a:ea typeface="Meiryo" panose="020B0604030504040204" pitchFamily="34" charset="-128"/>
              </a:rPr>
            </a:br>
            <a:endParaRPr lang="en-US" altLang="ja-JP" sz="2400" b="1" dirty="0">
              <a:solidFill>
                <a:srgbClr val="002060"/>
              </a:solidFill>
              <a:latin typeface="Meiryo" panose="020B0604030504040204" pitchFamily="34" charset="-128"/>
              <a:ea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97347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433</TotalTime>
  <Words>62</Words>
  <Application>Microsoft Macintosh PowerPoint</Application>
  <PresentationFormat>ワイド画面</PresentationFormat>
  <Paragraphs>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</vt:lpstr>
      <vt:lpstr>游ゴシック</vt:lpstr>
      <vt:lpstr>游ゴシック Light</vt:lpstr>
      <vt:lpstr>Arial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中郡 聡夫</dc:creator>
  <cp:lastModifiedBy>中郡 聡夫</cp:lastModifiedBy>
  <cp:revision>2</cp:revision>
  <dcterms:created xsi:type="dcterms:W3CDTF">2021-09-18T01:46:54Z</dcterms:created>
  <dcterms:modified xsi:type="dcterms:W3CDTF">2021-09-18T12:44:47Z</dcterms:modified>
</cp:coreProperties>
</file>